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Alexandria"/>
      <p:regular r:id="rId15"/>
    </p:embeddedFont>
    <p:embeddedFont>
      <p:font typeface="Alexandria"/>
      <p:regular r:id="rId16"/>
    </p:embeddedFont>
    <p:embeddedFont>
      <p:font typeface="Nobile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03753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Node.js의 특징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372213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Node.js는 JavaScript 런타임 환경으로, 단일 스레드 기반의 이벤트 중심 아키텍처와 비동기 I/O 모델을 사용하여 빠른 실행 속도와 확장성을 제공합니다. 이를 통해 대규모 네트워크 애플리케이션을 쉽게 개발할 수 있으며, 광범위한 생태계와 도구를 활용할 수 있습니다.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4580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45342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428893"/>
            <a:ext cx="181582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작성자: 영빈 손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비동기 I/O 모델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70134" y="2247781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실시간 요청 처리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Node.js의 비동기 I/O 모델은 요청을 즉시 처리하여 실시간 응답을 제공합니다.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4415" y="4144447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CPU 효율성 향상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하나의 스레드로 여러 작업을 병렬 처리할 수 있어 CPU 사용률을 최적화할 수 있습니다.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3701" y="6041112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높은 확장성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비동기 방식으로 작동하므로 대규모 애플리케이션을 구축할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이벤트 기반 아키텍처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비동기성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이벤트 기반 시스템은 동기화된 순차적 실행 대신 비동기적으로 작동합니다.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확장성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이벤트 기반 아키텍처는 대규모 애플리케이션을 구축하는 데 적합합니다.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유연성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이벤트 기반 시스템은 변경 사항에 신속하게 대응할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54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단일 스레드 실행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1523" y="3394591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간단한 구조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단일 스레드 실행 모델은 구현이 단순하고 이해하기 쉽습니다.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7481" y="3394591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메모리 효율성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99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단일 스레드는 메모리 사용량이 적어 자원 효율성이 높습니다.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5090" y="5455682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동시성 관리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단일 스레드는 동시성 문제를 피할 수 있어 개발이 용이합니다.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빠른 실행 속도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V8 자바스크립트 엔진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Node.js는 구글의 고성능 V8 자바스크립트 엔진을 사용하여 빠른 실행 속도를 제공합니다.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이벤트 기반 모델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비동기 I/O와 이벤트 기반 아키텍처로 인해 Node.js 애플리케이션은 매우 빠르게 실행됩니다.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최적화된 코드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 코드는 최적화되어 있어 빠른 성능을 보장합니다.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대규모 네트워크 애플리케이션 지원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비동기 I/O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비동기 I/O 모델은 동시에 많은 연결을 처리할 수 있습니다.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이벤트 기반 아키텍처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이벤트 기반 아키텍처는 확장성 있는 애플리케이션 구축에 적합합니다.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단일 스레드 실행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단일 스레드 실행 모델은 메모리 사용을 최소화하여 대규모 애플리케이션을 지원합니다.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6495" y="597218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확장성과 유연성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4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649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모듈식 구조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464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Node.js는 모듈식으로 구성되어 있어 유연하게 확장할 수 있습니다.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495" y="3830241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6495" y="459033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높은 확장성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24649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Node.js는 비동기 처리와 단일 스레드 실행으로 인해 확장성이 뛰어납니다.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4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64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빠른 대응성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2464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이벤트 기반 아키텍처로 인해 Node.js는 변화에 신속하게 적응할 수 있습니다.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999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광범위한 생태계와 도구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48915"/>
            <a:ext cx="7556421" cy="3780711"/>
          </a:xfrm>
          <a:prstGeom prst="roundRect">
            <a:avLst>
              <a:gd name="adj" fmla="val 252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56535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2900243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NPM (Node Package Manager)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2900243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수많은 오픈소스 라이브러리와 프레임워크를 제공하여 개발 속도를 높입니다.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4132659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42763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강력한 IDE 및 디버깅 도구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27636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 Studio Code, WebStorm 등 다양한 개발 도구가 제공됩니다.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5145881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528959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광범위한 커뮤니티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5289590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Node.js는 활발한 커뮤니티를 보유하고 있어 다양한 자료와 지원을 받을 수 있습니다.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2024-11-04T09:35:56Z</dcterms:created>
  <dcterms:modified xsi:type="dcterms:W3CDTF">2024-11-04T09:35:56Z</dcterms:modified>
</cp:coreProperties>
</file>